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86" y="-15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0"/>
            <a:ext cx="21323300" cy="165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6500" y="1085850"/>
            <a:ext cx="16675100" cy="16154400"/>
          </a:xfrm>
          <a:prstGeom prst="rect">
            <a:avLst/>
          </a:prstGeom>
        </p:spPr>
        <p:txBody>
          <a:bodyPr rtlCol="0" anchor="t"/>
          <a:lstStyle/>
          <a:p>
            <a:pPr algn="l"/>
            <a:endParaRPr lang="en-US" sz="1100" dirty="0"/>
          </a:p>
          <a:p>
            <a:r>
              <a:rPr lang="en-US" sz="8000" dirty="0">
                <a:solidFill>
                  <a:srgbClr val="252525"/>
                </a:solidFill>
              </a:rPr>
              <a:t>GDSC ML/DL Basic</a:t>
            </a:r>
          </a:p>
          <a:p>
            <a:r>
              <a:rPr lang="en-US" sz="8000" dirty="0">
                <a:solidFill>
                  <a:srgbClr val="252525"/>
                </a:solidFill>
              </a:rPr>
              <a:t>Week 01</a:t>
            </a:r>
          </a:p>
          <a:p>
            <a:r>
              <a:rPr lang="en-US" sz="8000" dirty="0">
                <a:solidFill>
                  <a:srgbClr val="252525"/>
                </a:solidFill>
              </a:rPr>
              <a:t>서지현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D3F3EF1-950C-AD69-C70F-E4E201C20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2ECCF00-30D5-8E54-B0A2-BEAD03D64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81"/>
    </mc:Choice>
    <mc:Fallback>
      <p:transition spd="slow" advTm="2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601051D-FB0C-B69C-4D41-126682C14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24"/>
    </mc:Choice>
    <mc:Fallback>
      <p:transition spd="slow" advTm="3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2705100"/>
            <a:ext cx="17043400" cy="6692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1950700"/>
            <a:ext cx="20383500" cy="353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2C5D8FE-CAB1-A5A2-CB97-DF78F69DA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41"/>
    </mc:Choice>
    <mc:Fallback>
      <p:transition spd="slow" advTm="45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F6C9AFD3-C987-0284-2F6F-9903CCCBE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90"/>
    </mc:Choice>
    <mc:Fallback>
      <p:transition spd="slow" advTm="2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0" y="254000"/>
            <a:ext cx="23749000" cy="16802100"/>
          </a:xfrm>
          <a:prstGeom prst="rect">
            <a:avLst/>
          </a:prstGeom>
        </p:spPr>
        <p:txBody>
          <a:bodyPr rtlCol="0" anchor="t"/>
          <a:lstStyle/>
          <a:p>
            <a:pPr algn="l"/>
            <a:endParaRPr lang="en-US" sz="1100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"/>
            <a:ext cx="23749000" cy="16027400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0722C62B-845F-B4FD-BCCB-62F466E88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93"/>
    </mc:Choice>
    <mc:Fallback>
      <p:transition spd="slow" advTm="52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77B350A-8F39-5390-8292-95FA0BFDF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80"/>
    </mc:Choice>
    <mc:Fallback>
      <p:transition spd="slow" advTm="7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96083A1-C3FC-B904-E47B-7CD38E839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3"/>
    </mc:Choice>
    <mc:Fallback>
      <p:transition spd="slow" advTm="2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7F17D392-3719-DEAB-4DAC-C633CA566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9"/>
    </mc:Choice>
    <mc:Fallback>
      <p:transition spd="slow" advTm="4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066800"/>
            <a:ext cx="23749000" cy="15989300"/>
          </a:xfrm>
          <a:prstGeom prst="rect">
            <a:avLst/>
          </a:prstGeom>
        </p:spPr>
        <p:txBody>
          <a:bodyPr rtlCol="0" anchor="t"/>
          <a:lstStyle/>
          <a:p>
            <a:pPr algn="l"/>
            <a:endParaRPr lang="en-US" sz="1100"/>
          </a:p>
          <a:p>
            <a:r>
              <a:rPr lang="en-US" sz="2600">
                <a:solidFill>
                  <a:srgbClr val="252525"/>
                </a:solidFill>
              </a:rPr>
              <a:t>]]]]]]]]]]]]]]]]]]]]]]]]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740ECE1-1C76-16B3-14DA-A6A55B12B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2"/>
    </mc:Choice>
    <mc:Fallback>
      <p:transition spd="slow" advTm="27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A1AF1B4-23D7-068A-9C30-AF3A505C4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79"/>
    </mc:Choice>
    <mc:Fallback>
      <p:transition spd="slow" advTm="4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75C39D1-1BA0-231F-5B44-D27AEC4B9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32"/>
    </mc:Choice>
    <mc:Fallback>
      <p:transition spd="slow" advTm="30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B1D9AFCF-AC6B-E542-D02A-47B4B5889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67133" t="-467133" r="-467133" b="-467133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72"/>
    </mc:Choice>
    <mc:Fallback>
      <p:transition spd="slow" advTm="28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33477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32BC863-D0ED-4D44-7A3C-22001FCD3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1"/>
    </mc:Choice>
    <mc:Fallback>
      <p:transition spd="slow" advTm="25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"/>
            <a:ext cx="23749000" cy="16548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254000"/>
            <a:ext cx="23749000" cy="16802100"/>
          </a:xfrm>
          <a:prstGeom prst="rect">
            <a:avLst/>
          </a:prstGeom>
        </p:spPr>
        <p:txBody>
          <a:bodyPr rtlCol="0" anchor="t"/>
          <a:lstStyle/>
          <a:p>
            <a:pPr algn="l"/>
            <a:endParaRPr lang="en-US" sz="110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1028700"/>
            <a:ext cx="12941300" cy="579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743700"/>
            <a:ext cx="20421600" cy="1002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3749000" cy="168021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3983C1B-B50B-0BA9-2B82-00861D2F3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67134" t="-467134" r="-467134" b="-467134"/>
          <a:stretch>
            <a:fillRect/>
          </a:stretch>
        </p:blipFill>
        <p:spPr>
          <a:xfrm>
            <a:off x="18506745" y="11559845"/>
            <a:ext cx="5040630" cy="50406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4"/>
    </mc:Choice>
    <mc:Fallback>
      <p:transition spd="slow" advTm="34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</Words>
  <Application>Microsoft Office PowerPoint</Application>
  <PresentationFormat>사용자 지정</PresentationFormat>
  <Paragraphs>6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 지현</cp:lastModifiedBy>
  <cp:revision>2</cp:revision>
  <dcterms:created xsi:type="dcterms:W3CDTF">2006-08-16T00:00:00Z</dcterms:created>
  <dcterms:modified xsi:type="dcterms:W3CDTF">2023-09-12T18:47:19Z</dcterms:modified>
</cp:coreProperties>
</file>